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8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68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3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52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5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83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0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8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1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2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35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0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2A2D6A-8E19-4FF8-9E23-2FB1B7663ED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C822CD-DEF7-4A75-B10F-341C7287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chandgrade3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Curriculum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 September 24, 2015</a:t>
            </a:r>
            <a:endParaRPr lang="en-US" dirty="0" smtClean="0"/>
          </a:p>
          <a:p>
            <a:r>
              <a:rPr lang="en-US" dirty="0" smtClean="0"/>
              <a:t>Mr. </a:t>
            </a:r>
            <a:r>
              <a:rPr lang="en-US" dirty="0" err="1" smtClean="0"/>
              <a:t>Marchand</a:t>
            </a:r>
            <a:endParaRPr lang="en-US" dirty="0" smtClean="0"/>
          </a:p>
          <a:p>
            <a:r>
              <a:rPr lang="en-US" dirty="0" smtClean="0"/>
              <a:t>Grade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the difference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Between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and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Grade?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51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Third Grade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Students will read more complex narratives and informational texts.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Students will answer a wider and more challenging array of questions for the texts they read.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Students will learn new strategies and upgrade old 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Reading</a:t>
            </a:r>
            <a:r>
              <a:rPr lang="en-US" dirty="0" smtClean="0"/>
              <a:t> in 3</a:t>
            </a:r>
            <a:r>
              <a:rPr lang="en-US" baseline="30000" dirty="0" smtClean="0"/>
              <a:t>rd</a:t>
            </a:r>
            <a:r>
              <a:rPr lang="en-US" dirty="0" smtClean="0"/>
              <a:t> grade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Third Grade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Students will read a variety of genres, and understand the differences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Students will CLOSE read (thinking deeper about what/how/why the author wrote)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Students will increase vocabulary both in content areas and in F/NF passages.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Third Grade</a:t>
            </a:r>
          </a:p>
          <a:p>
            <a:pPr lvl="1"/>
            <a:r>
              <a:rPr lang="en-US" dirty="0" smtClean="0"/>
              <a:t>Students will form and write </a:t>
            </a:r>
            <a:r>
              <a:rPr lang="en-US" b="1" u="sng" dirty="0" smtClean="0"/>
              <a:t>opinions</a:t>
            </a:r>
            <a:r>
              <a:rPr lang="en-US" dirty="0" smtClean="0"/>
              <a:t>. They will express their point of view and support it by providing reasoning</a:t>
            </a:r>
          </a:p>
          <a:p>
            <a:pPr lvl="1"/>
            <a:r>
              <a:rPr lang="en-US" dirty="0" smtClean="0"/>
              <a:t>Students will write </a:t>
            </a:r>
            <a:r>
              <a:rPr lang="en-US" b="1" u="sng" dirty="0" smtClean="0"/>
              <a:t>expository</a:t>
            </a:r>
            <a:r>
              <a:rPr lang="en-US" dirty="0" smtClean="0"/>
              <a:t> texts to examine a topic and convey ideas and information clearly. They will support their ideas with reasoning.</a:t>
            </a:r>
          </a:p>
          <a:p>
            <a:pPr lvl="1"/>
            <a:r>
              <a:rPr lang="en-US" dirty="0" smtClean="0"/>
              <a:t>Students will write </a:t>
            </a:r>
            <a:r>
              <a:rPr lang="en-US" b="1" u="sng" dirty="0"/>
              <a:t>narratives</a:t>
            </a:r>
            <a:r>
              <a:rPr lang="en-US" dirty="0"/>
              <a:t> to develop real or imagined experiences or events using effective technique, descriptive details, and clear event sequences.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392"/>
            <a:ext cx="7315200" cy="3518779"/>
          </a:xfrm>
        </p:spPr>
        <p:txBody>
          <a:bodyPr>
            <a:normAutofit/>
          </a:bodyPr>
          <a:lstStyle/>
          <a:p>
            <a:r>
              <a:rPr lang="en-US" dirty="0" smtClean="0"/>
              <a:t>In third grade </a:t>
            </a:r>
          </a:p>
          <a:p>
            <a:pPr lvl="1"/>
            <a:r>
              <a:rPr lang="en-US" dirty="0" smtClean="0"/>
              <a:t>Student will develop </a:t>
            </a:r>
            <a:r>
              <a:rPr lang="en-US" dirty="0"/>
              <a:t>understanding of </a:t>
            </a:r>
            <a:r>
              <a:rPr lang="en-US" b="1" u="sng" dirty="0"/>
              <a:t>multiplication and division</a:t>
            </a:r>
            <a:r>
              <a:rPr lang="en-US" dirty="0"/>
              <a:t> and </a:t>
            </a:r>
            <a:r>
              <a:rPr lang="en-US" b="1" dirty="0"/>
              <a:t>strategies</a:t>
            </a:r>
            <a:r>
              <a:rPr lang="en-US" dirty="0"/>
              <a:t> for multiplication and division within </a:t>
            </a:r>
            <a:r>
              <a:rPr lang="en-US" dirty="0" smtClean="0"/>
              <a:t>100 </a:t>
            </a:r>
          </a:p>
          <a:p>
            <a:pPr lvl="1"/>
            <a:r>
              <a:rPr lang="en-US" dirty="0" smtClean="0"/>
              <a:t>Students will develop </a:t>
            </a:r>
            <a:r>
              <a:rPr lang="en-US" dirty="0"/>
              <a:t>understanding of </a:t>
            </a:r>
            <a:r>
              <a:rPr lang="en-US" b="1" u="sng" dirty="0"/>
              <a:t>fractions</a:t>
            </a:r>
            <a:r>
              <a:rPr lang="en-US" dirty="0"/>
              <a:t>, especially unit fractions (fractions with numerator 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Students will develop </a:t>
            </a:r>
            <a:r>
              <a:rPr lang="en-US" dirty="0"/>
              <a:t>understanding of the structure of rectangular </a:t>
            </a:r>
            <a:r>
              <a:rPr lang="en-US" b="1" u="sng" dirty="0"/>
              <a:t>arrays</a:t>
            </a:r>
            <a:r>
              <a:rPr lang="en-US" dirty="0"/>
              <a:t> and of </a:t>
            </a:r>
            <a:r>
              <a:rPr lang="en-US" b="1" u="sng" dirty="0" smtClean="0"/>
              <a:t>area</a:t>
            </a:r>
          </a:p>
          <a:p>
            <a:pPr lvl="1"/>
            <a:r>
              <a:rPr lang="en-US" dirty="0" smtClean="0"/>
              <a:t>Students will </a:t>
            </a:r>
            <a:r>
              <a:rPr lang="en-US" b="1" u="sng" dirty="0" smtClean="0"/>
              <a:t>describe </a:t>
            </a:r>
            <a:r>
              <a:rPr lang="en-US" b="1" u="sng" dirty="0"/>
              <a:t>and </a:t>
            </a:r>
            <a:r>
              <a:rPr lang="en-US" b="1" u="sng" dirty="0" smtClean="0"/>
              <a:t>analyze </a:t>
            </a:r>
            <a:r>
              <a:rPr lang="en-US" b="1" u="sng" dirty="0"/>
              <a:t>two-dimensional shapes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66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Marchand’s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536" y="3318272"/>
            <a:ext cx="6798736" cy="16419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www.marchandgrade3.weebly.com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92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168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Curriculum Night</vt:lpstr>
      <vt:lpstr>What’s the difference</vt:lpstr>
      <vt:lpstr>Reading</vt:lpstr>
      <vt:lpstr>Reading in 3rd grade continued…</vt:lpstr>
      <vt:lpstr>Writing</vt:lpstr>
      <vt:lpstr>Math</vt:lpstr>
      <vt:lpstr>Mr. Marchand’s Website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Night</dc:title>
  <dc:creator>Marchand, Christopher</dc:creator>
  <cp:lastModifiedBy>Marchand, Christopher</cp:lastModifiedBy>
  <cp:revision>5</cp:revision>
  <dcterms:created xsi:type="dcterms:W3CDTF">2014-09-23T18:00:11Z</dcterms:created>
  <dcterms:modified xsi:type="dcterms:W3CDTF">2015-08-19T15:37:56Z</dcterms:modified>
</cp:coreProperties>
</file>